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560" cy="5667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2023-01-24T20:58:33Z</dcterms:modified>
  <cp:revision>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